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257" r:id="rId5"/>
    <p:sldId id="260" r:id="rId6"/>
    <p:sldId id="258" r:id="rId7"/>
    <p:sldId id="289" r:id="rId8"/>
    <p:sldId id="259" r:id="rId9"/>
    <p:sldId id="276" r:id="rId10"/>
    <p:sldId id="277" r:id="rId11"/>
    <p:sldId id="278" r:id="rId12"/>
    <p:sldId id="279" r:id="rId13"/>
    <p:sldId id="265" r:id="rId14"/>
    <p:sldId id="290" r:id="rId15"/>
    <p:sldId id="296" r:id="rId16"/>
    <p:sldId id="295" r:id="rId17"/>
    <p:sldId id="294" r:id="rId18"/>
    <p:sldId id="288" r:id="rId19"/>
    <p:sldId id="300" r:id="rId20"/>
    <p:sldId id="29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DA0"/>
    <a:srgbClr val="0000FF"/>
    <a:srgbClr val="4472C4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D934A-E045-304A-9E79-C4F99F0EA58B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AB118-A6D9-B14F-9533-EF3660DDE6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52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46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29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600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037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95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43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39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868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63208F-0C3F-45E6-912D-AE9A95ACA740}" type="datetimeFigureOut">
              <a:rPr lang="en-US" smtClean="0"/>
              <a:pPr/>
              <a:t>5/2/2017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645B2-D3DD-4019-81E0-14647CEB2A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14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o7ogcm.axshare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30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4587902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  <a:stCxn id="6" idx="3"/>
          </p:cNvCxnSpPr>
          <p:nvPr/>
        </p:nvCxnSpPr>
        <p:spPr>
          <a:xfrm>
            <a:off x="6098650" y="500931"/>
            <a:ext cx="609335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439243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200" dirty="0">
                <a:latin typeface="Segoe UI" panose="020B0502040204020203" pitchFamily="34" charset="0"/>
                <a:cs typeface="Segoe UI" panose="020B0502040204020203" pitchFamily="34" charset="0"/>
              </a:rPr>
              <a:t> UI Prototype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79500" y="1765300"/>
            <a:ext cx="2982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chemeClr val="accent1"/>
                </a:solidFill>
                <a:hlinkClick r:id="rId2"/>
              </a:rPr>
              <a:t>https://o7ogcm.axshare.com/</a:t>
            </a:r>
            <a:endParaRPr lang="en-US" u="sng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080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902990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413738" y="500931"/>
            <a:ext cx="777826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510748" y="300876"/>
            <a:ext cx="290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>
                <a:latin typeface="Segoe UI" panose="020B0502040204020203" pitchFamily="34" charset="0"/>
                <a:cs typeface="Segoe UI" panose="020B0502040204020203" pitchFamily="34" charset="0"/>
              </a:rPr>
              <a:t>Sequence Diagrams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7400" y="1470025"/>
            <a:ext cx="10617200" cy="391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974361" y="5831174"/>
            <a:ext cx="1013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View List Of Items</a:t>
            </a:r>
          </a:p>
        </p:txBody>
      </p:sp>
    </p:spTree>
    <p:extLst>
      <p:ext uri="{BB962C8B-B14F-4D97-AF65-F5344CB8AC3E}">
        <p14:creationId xmlns:p14="http://schemas.microsoft.com/office/powerpoint/2010/main" val="345156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1050" y="1797050"/>
            <a:ext cx="10629900" cy="3263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974361" y="5831174"/>
            <a:ext cx="1013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View Item Details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E3591B5-19A0-494B-8E21-0EA03959525E}"/>
              </a:ext>
            </a:extLst>
          </p:cNvPr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D48A9A65-5880-4738-95F8-EC864112FDA5}"/>
              </a:ext>
            </a:extLst>
          </p:cNvPr>
          <p:cNvSpPr/>
          <p:nvPr/>
        </p:nvSpPr>
        <p:spPr>
          <a:xfrm>
            <a:off x="1510748" y="282023"/>
            <a:ext cx="2902990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2E6CFD-0ABE-4B65-84EB-AA40FB7CB325}"/>
              </a:ext>
            </a:extLst>
          </p:cNvPr>
          <p:cNvCxnSpPr>
            <a:cxnSpLocks/>
          </p:cNvCxnSpPr>
          <p:nvPr/>
        </p:nvCxnSpPr>
        <p:spPr>
          <a:xfrm>
            <a:off x="4413738" y="500931"/>
            <a:ext cx="777826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2AEB2C6-DBA3-4B1D-9B3C-45149F271B42}"/>
              </a:ext>
            </a:extLst>
          </p:cNvPr>
          <p:cNvSpPr txBox="1"/>
          <p:nvPr/>
        </p:nvSpPr>
        <p:spPr>
          <a:xfrm>
            <a:off x="1510748" y="300876"/>
            <a:ext cx="290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>
                <a:latin typeface="Segoe UI" panose="020B0502040204020203" pitchFamily="34" charset="0"/>
                <a:cs typeface="Segoe UI" panose="020B0502040204020203" pitchFamily="34" charset="0"/>
              </a:rPr>
              <a:t>Sequence Diagrams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56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1525" y="1704975"/>
            <a:ext cx="10648950" cy="3448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974361" y="5831174"/>
            <a:ext cx="1013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Mark As Sold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85FC9F-1C43-47D9-9A03-758BBE01EF56}"/>
              </a:ext>
            </a:extLst>
          </p:cNvPr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C43CB016-8B0C-401D-934F-07950DAC3328}"/>
              </a:ext>
            </a:extLst>
          </p:cNvPr>
          <p:cNvSpPr/>
          <p:nvPr/>
        </p:nvSpPr>
        <p:spPr>
          <a:xfrm>
            <a:off x="1510748" y="282023"/>
            <a:ext cx="2902990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F87E89-8DEF-4A07-A0A4-0F385FFFEB78}"/>
              </a:ext>
            </a:extLst>
          </p:cNvPr>
          <p:cNvCxnSpPr>
            <a:cxnSpLocks/>
          </p:cNvCxnSpPr>
          <p:nvPr/>
        </p:nvCxnSpPr>
        <p:spPr>
          <a:xfrm>
            <a:off x="4413738" y="500931"/>
            <a:ext cx="777826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B7B49E6-7AF7-4D39-8E1D-BB3086B51CD7}"/>
              </a:ext>
            </a:extLst>
          </p:cNvPr>
          <p:cNvSpPr txBox="1"/>
          <p:nvPr/>
        </p:nvSpPr>
        <p:spPr>
          <a:xfrm>
            <a:off x="1510748" y="300876"/>
            <a:ext cx="290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>
                <a:latin typeface="Segoe UI" panose="020B0502040204020203" pitchFamily="34" charset="0"/>
                <a:cs typeface="Segoe UI" panose="020B0502040204020203" pitchFamily="34" charset="0"/>
              </a:rPr>
              <a:t>Sequence Diagrams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56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4225" y="1833745"/>
            <a:ext cx="10623550" cy="3130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974361" y="5831174"/>
            <a:ext cx="10133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Create New Category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CF6425B-8045-4BF1-8ACD-53B95F42ADBA}"/>
              </a:ext>
            </a:extLst>
          </p:cNvPr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45B3442E-AF65-409D-BEBC-51EA798D0FDE}"/>
              </a:ext>
            </a:extLst>
          </p:cNvPr>
          <p:cNvSpPr/>
          <p:nvPr/>
        </p:nvSpPr>
        <p:spPr>
          <a:xfrm>
            <a:off x="1510748" y="282023"/>
            <a:ext cx="2902990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0D2715B-4ABF-4E3E-9774-028463C785ED}"/>
              </a:ext>
            </a:extLst>
          </p:cNvPr>
          <p:cNvCxnSpPr>
            <a:cxnSpLocks/>
          </p:cNvCxnSpPr>
          <p:nvPr/>
        </p:nvCxnSpPr>
        <p:spPr>
          <a:xfrm>
            <a:off x="4413738" y="500931"/>
            <a:ext cx="777826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A4B9DD-3853-49EC-9C67-2B11B026B3D9}"/>
              </a:ext>
            </a:extLst>
          </p:cNvPr>
          <p:cNvSpPr txBox="1"/>
          <p:nvPr/>
        </p:nvSpPr>
        <p:spPr>
          <a:xfrm>
            <a:off x="1510748" y="300876"/>
            <a:ext cx="29029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>
                <a:latin typeface="Segoe UI" panose="020B0502040204020203" pitchFamily="34" charset="0"/>
                <a:cs typeface="Segoe UI" panose="020B0502040204020203" pitchFamily="34" charset="0"/>
              </a:rPr>
              <a:t>Sequence Diagrams</a:t>
            </a:r>
            <a:endParaRPr lang="en-US" sz="2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56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3465698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976446" y="500931"/>
            <a:ext cx="7215554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510747" y="300876"/>
            <a:ext cx="35975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Design Class Diagram</a:t>
            </a:r>
          </a:p>
        </p:txBody>
      </p:sp>
      <p:pic>
        <p:nvPicPr>
          <p:cNvPr id="8" name="Picture 2" descr="C:\Users\dhava\Downloads\Design Class Diagram_iteration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3092" y="729343"/>
            <a:ext cx="11579679" cy="589296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10494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832652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343400" y="500931"/>
            <a:ext cx="7848600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92262" y="300062"/>
            <a:ext cx="38696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Code Collaboration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9646" y="899411"/>
            <a:ext cx="10762938" cy="563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591410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192904" y="1139252"/>
            <a:ext cx="5846164" cy="39944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7322" y="1502797"/>
            <a:ext cx="1125904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Group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</a:t>
            </a:r>
          </a:p>
          <a:p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Expanded Use cases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 Prototypes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Sequence Diagram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 Class Diagram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C00000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 Collaboration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87534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 Group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8397" y="1415332"/>
            <a:ext cx="10964848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Segoe UI" panose="020B0502040204020203" pitchFamily="34" charset="0"/>
              <a:buChar char="»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Group Number 3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Segoe UI" panose="020B0502040204020203" pitchFamily="34" charset="0"/>
              <a:buChar char="»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 </a:t>
            </a:r>
            <a:r>
              <a:rPr lang="en-US" sz="24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X-Mod</a:t>
            </a:r>
          </a:p>
          <a:p>
            <a:pPr marL="342900" indent="-342900">
              <a:buFont typeface="Segoe UI" panose="020B0502040204020203" pitchFamily="34" charset="0"/>
              <a:buChar char="»"/>
            </a:pP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Segoe UI" panose="020B0502040204020203" pitchFamily="34" charset="0"/>
              <a:buChar char="»"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Team Mates</a:t>
            </a:r>
          </a:p>
          <a:p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Parth Desai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Padma Channal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Aman Nagar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Ketaki Chinchorkar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Vyankatesh Kulkarni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Jidnyasa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Dhavale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Tejaswi Singh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Nirmik Kale</a:t>
            </a:r>
          </a:p>
        </p:txBody>
      </p:sp>
    </p:spTree>
    <p:extLst>
      <p:ext uri="{BB962C8B-B14F-4D97-AF65-F5344CB8AC3E}">
        <p14:creationId xmlns:p14="http://schemas.microsoft.com/office/powerpoint/2010/main" val="245862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Project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443397" y="2128603"/>
            <a:ext cx="68654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/>
              <a:t>Demo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14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Expanded UCs</a:t>
            </a: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5615201"/>
              </p:ext>
            </p:extLst>
          </p:nvPr>
        </p:nvGraphicFramePr>
        <p:xfrm>
          <a:off x="901700" y="1176866"/>
          <a:ext cx="9969500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UC: 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Create new category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3654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Precondition: 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admin should be logged in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system.</a:t>
                      </a:r>
                      <a:endParaRPr lang="en-US" b="1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</a:t>
                      </a:r>
                      <a:r>
                        <a:rPr lang="en-US" dirty="0">
                          <a:effectLst/>
                        </a:rPr>
                        <a:t> : Admin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</a:t>
                      </a:r>
                      <a:r>
                        <a:rPr lang="en-US" dirty="0">
                          <a:effectLst/>
                        </a:rPr>
                        <a:t> :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 System displays the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Admin homepage with create new category section.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TUCBW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Admin user enters new category name in the category name text box and clicks create button.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The</a:t>
                      </a:r>
                      <a:r>
                        <a:rPr lang="en-US" sz="1800" kern="1200" baseline="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displays the success message and creates new category.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Admin views success message.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condition: 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new category is created and can be used by student user.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111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Expanded UCs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2679303"/>
              </p:ext>
            </p:extLst>
          </p:nvPr>
        </p:nvGraphicFramePr>
        <p:xfrm>
          <a:off x="755374" y="938747"/>
          <a:ext cx="10433326" cy="404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6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6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dirty="0"/>
                        <a:t>UC: 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Select category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Precondition :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user should be logged in to the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system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Actor : 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UTA Student Seller User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</a:t>
                      </a:r>
                      <a:r>
                        <a:rPr lang="en-US" dirty="0">
                          <a:effectLst/>
                        </a:rPr>
                        <a:t> :</a:t>
                      </a:r>
                      <a:r>
                        <a:rPr lang="en-US" b="1" dirty="0">
                          <a:effectLst/>
                        </a:rPr>
                        <a:t>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 System displays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Home Page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TUCBW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user clicks on the “+” button to upload new items.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 displays the form to be filled by the user regarding the details of the new item.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After adding all the details, user selects a category from the drop down available which include newly created categories too. User clicks create button.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associating the selected category to the item.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user can see the uploaded item associated with the category.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Postcondition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The new category is selected and is associated with the item.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7234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Expanded UCs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47119"/>
              </p:ext>
            </p:extLst>
          </p:nvPr>
        </p:nvGraphicFramePr>
        <p:xfrm>
          <a:off x="755374" y="938747"/>
          <a:ext cx="10433326" cy="340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6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6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UC: 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View Item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Precondition: 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should be logged in to the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system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Actor: 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UTA Student as a buyer User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System : </a:t>
                      </a:r>
                      <a:r>
                        <a:rPr lang="en-US" sz="1800" b="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endParaRPr 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Displays Home Page with the list of available items to buy.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en-I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TUCBW 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 the student user clicks on the item to view item details.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 displays the details of the item in a new screen.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 viewing the item details with an option to make an offer.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Post condition: 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can see the details of the item.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267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Expanded UCs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489929"/>
              </p:ext>
            </p:extLst>
          </p:nvPr>
        </p:nvGraphicFramePr>
        <p:xfrm>
          <a:off x="755374" y="938747"/>
          <a:ext cx="10433326" cy="468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6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6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UC: 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Mark as sold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Precondition: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should be logged in to the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system</a:t>
                      </a:r>
                      <a:endParaRPr lang="en-US" b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Actor: 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UTA Student Seller User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System: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 System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displays the home screen of the application.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en-I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TUCBW 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as seller clicks Uploaded Items button.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 displays the list of the items in a new screen.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as a seller clicks on an item to view its details.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displays the details of the item in a new screen.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 as a seller click on Mark as Sold button on the item details screen.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displaying the success message.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seller can see the success message and the item is delisted. 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Postcondition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The item marked as sold is delisted from the application.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0762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0" y="500932"/>
            <a:ext cx="151074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Double Bracket 5"/>
          <p:cNvSpPr/>
          <p:nvPr/>
        </p:nvSpPr>
        <p:spPr>
          <a:xfrm>
            <a:off x="1510748" y="282023"/>
            <a:ext cx="2649105" cy="437816"/>
          </a:xfrm>
          <a:prstGeom prst="bracketPair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>
            <a:cxnSpLocks/>
          </p:cNvCxnSpPr>
          <p:nvPr/>
        </p:nvCxnSpPr>
        <p:spPr>
          <a:xfrm>
            <a:off x="4159853" y="500931"/>
            <a:ext cx="8032147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02848" y="282023"/>
            <a:ext cx="2464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</a:t>
            </a: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 Expanded UCs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331546"/>
              </p:ext>
            </p:extLst>
          </p:nvPr>
        </p:nvGraphicFramePr>
        <p:xfrm>
          <a:off x="755374" y="938747"/>
          <a:ext cx="10433326" cy="377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16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16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UC: </a:t>
                      </a:r>
                      <a:r>
                        <a:rPr lang="en-US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Make an Offer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Precondition: The student user should be logged in to the </a:t>
                      </a:r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system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Actor: </a:t>
                      </a:r>
                      <a:r>
                        <a:rPr lang="en-US" sz="18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UTA Student as a Buyer User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System: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MavsSnapUp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 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Displays Home Page with the list of available items to buy.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 </a:t>
                      </a:r>
                      <a:r>
                        <a:rPr lang="en-IN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TUCBW 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 the student user clicks on the item to view item details.</a:t>
                      </a:r>
                      <a:endParaRPr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 displays the details of the item in a new screen.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student user viewing the item details clicks an option to make an offer.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Student will get details of seller.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 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TUCEW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Offer gets created.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Postcondition</a:t>
                      </a:r>
                      <a:r>
                        <a:rPr lang="en-US" sz="1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: The student user can see the created offer.</a:t>
                      </a:r>
                      <a:endParaRPr lang="en-US" b="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4639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06680C257015498177D47041625AA4" ma:contentTypeVersion="2" ma:contentTypeDescription="Create a new document." ma:contentTypeScope="" ma:versionID="29749c1e5def072c6fe3372369ed1210">
  <xsd:schema xmlns:xsd="http://www.w3.org/2001/XMLSchema" xmlns:xs="http://www.w3.org/2001/XMLSchema" xmlns:p="http://schemas.microsoft.com/office/2006/metadata/properties" xmlns:ns2="2e24881f-febd-4016-b2d4-87c3ebc73b77" targetNamespace="http://schemas.microsoft.com/office/2006/metadata/properties" ma:root="true" ma:fieldsID="f5d86882280a971c844978e48d594303" ns2:_="">
    <xsd:import namespace="2e24881f-febd-4016-b2d4-87c3ebc73b7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24881f-febd-4016-b2d4-87c3ebc73b7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3A28092-0BD5-408B-AE1B-007B94D333A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7C1FB80-13D5-4158-A883-78D3CE0619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24881f-febd-4016-b2d4-87c3ebc73b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492358-580C-4CD1-A439-23C8955C250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569</Words>
  <Application>Microsoft Office PowerPoint</Application>
  <PresentationFormat>Widescreen</PresentationFormat>
  <Paragraphs>100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Courier New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3  5324 - 002</dc:title>
  <dc:creator>Kale, Nirmik Milind</dc:creator>
  <cp:lastModifiedBy>Kedar Nadkarny</cp:lastModifiedBy>
  <cp:revision>154</cp:revision>
  <dcterms:created xsi:type="dcterms:W3CDTF">2017-02-20T05:05:21Z</dcterms:created>
  <dcterms:modified xsi:type="dcterms:W3CDTF">2017-05-02T12:14:36Z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0x0101000C06680C257015498177D47041625AA4</vt:lpwstr>
  </property>
</Properties>
</file>

<file path=docProps/thumbnail.jpeg>
</file>